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5C0"/>
    <a:srgbClr val="00AEEE"/>
    <a:srgbClr val="C92405"/>
    <a:srgbClr val="DD2909"/>
    <a:srgbClr val="37D2EA"/>
    <a:srgbClr val="38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46"/>
  </p:normalViewPr>
  <p:slideViewPr>
    <p:cSldViewPr snapToGrid="0" snapToObjects="1">
      <p:cViewPr>
        <p:scale>
          <a:sx n="88" d="100"/>
          <a:sy n="88" d="100"/>
        </p:scale>
        <p:origin x="1008" y="100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2381042" y="358709"/>
            <a:ext cx="974786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WOD – Spring 1 Overview</a:t>
            </a:r>
            <a:endParaRPr sz="6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9B81AD-A600-27E6-3D96-319197B0A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499820"/>
              </p:ext>
            </p:extLst>
          </p:nvPr>
        </p:nvGraphicFramePr>
        <p:xfrm>
          <a:off x="786911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1 – Jan 6th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squash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trust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stir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wild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repeat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receive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blush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valiant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recommend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purchase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329C863-E47E-29BC-03D0-04702F423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997952"/>
              </p:ext>
            </p:extLst>
          </p:nvPr>
        </p:nvGraphicFramePr>
        <p:xfrm>
          <a:off x="786911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5 – Feb 3rd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cried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trick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trade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street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puddle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impress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glisten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wail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temporary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prepare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BB42DF-E0F1-F67D-D1C3-A04E5BC47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305945"/>
              </p:ext>
            </p:extLst>
          </p:nvPr>
        </p:nvGraphicFramePr>
        <p:xfrm>
          <a:off x="3814208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2 – Jan 13th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weep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weird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useful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stare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shiver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resist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iridescent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woeful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surround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pounce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14BE44D-7304-2696-AFCE-0ED5B7B70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383239"/>
              </p:ext>
            </p:extLst>
          </p:nvPr>
        </p:nvGraphicFramePr>
        <p:xfrm>
          <a:off x="6841505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3 – Jan 20th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wobble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underneath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trio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wander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stranger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instead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trudge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vague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meticulous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ponder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516CD0-7A50-F343-7E26-3706EB3DA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256039"/>
              </p:ext>
            </p:extLst>
          </p:nvPr>
        </p:nvGraphicFramePr>
        <p:xfrm>
          <a:off x="9868802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4 – Jan 27th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chilly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waste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twinkle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squeeze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relax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unusual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replace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intercept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stutter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innocuous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40E9CA-1CB2-79EE-5922-3B70F4341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913270"/>
              </p:ext>
            </p:extLst>
          </p:nvPr>
        </p:nvGraphicFramePr>
        <p:xfrm>
          <a:off x="3814208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6 – Feb 10th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soon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spread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welcome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together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piece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insecure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soar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mundane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persistent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protect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DC64155-CE16-96A7-4FD3-1626CEBA2E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55780"/>
              </p:ext>
            </p:extLst>
          </p:nvPr>
        </p:nvGraphicFramePr>
        <p:xfrm>
          <a:off x="6841505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7 – Feb 17th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sparkle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soak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unveil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snooze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pattern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voracious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reflection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vast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monotonous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flourish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03423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24292</TotalTime>
  <Words>180</Words>
  <Application>Microsoft Macintosh PowerPoint</Application>
  <PresentationFormat>Custom</PresentationFormat>
  <Paragraphs>148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Gill Sans MT</vt:lpstr>
      <vt:lpstr>Helvetica</vt:lpstr>
      <vt:lpstr>Helvetica Light</vt:lpstr>
      <vt:lpstr>Helvetica Neue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Jennings</cp:lastModifiedBy>
  <cp:revision>463</cp:revision>
  <dcterms:modified xsi:type="dcterms:W3CDTF">2025-01-06T07:50:35Z</dcterms:modified>
</cp:coreProperties>
</file>